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5"/>
  </p:notesMasterIdLst>
  <p:sldIdLst>
    <p:sldId id="268" r:id="rId3"/>
    <p:sldId id="25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393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772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43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279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498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194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264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30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834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085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1658936" y="1600200"/>
            <a:ext cx="6837363" cy="3200400"/>
            <a:chOff x="1658936" y="1600200"/>
            <a:chExt cx="6837363" cy="3200400"/>
          </a:xfrm>
        </p:grpSpPr>
        <p:sp>
          <p:nvSpPr>
            <p:cNvPr id="7" name="Shape 7"/>
            <p:cNvSpPr/>
            <p:nvPr/>
          </p:nvSpPr>
          <p:spPr>
            <a:xfrm flipH="1">
              <a:off x="6972299" y="16002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 flipH="1">
              <a:off x="5181599" y="16002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 flipH="1">
              <a:off x="3390899" y="1600200"/>
              <a:ext cx="1524000" cy="15240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 flipH="1">
              <a:off x="3390899" y="32766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1658936" y="32766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6972299" y="3276600"/>
              <a:ext cx="1524000" cy="15240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1071562" y="304800"/>
            <a:ext cx="7615237" cy="1106486"/>
            <a:chOff x="1071562" y="304800"/>
            <a:chExt cx="7615237" cy="1106486"/>
          </a:xfrm>
        </p:grpSpPr>
        <p:sp>
          <p:nvSpPr>
            <p:cNvPr id="26" name="Shape 26"/>
            <p:cNvSpPr/>
            <p:nvPr/>
          </p:nvSpPr>
          <p:spPr>
            <a:xfrm flipH="1">
              <a:off x="4868862" y="304800"/>
              <a:ext cx="1104899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flipH="1">
              <a:off x="7583487" y="304800"/>
              <a:ext cx="1103312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1071562" y="306387"/>
              <a:ext cx="1103312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flipH="1">
              <a:off x="6324599" y="304800"/>
              <a:ext cx="1103312" cy="1104899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2359025" y="304800"/>
              <a:ext cx="1103312" cy="1104899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alter@newpal.k12.in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97900"/>
          </a:xfrm>
        </p:spPr>
        <p:txBody>
          <a:bodyPr/>
          <a:lstStyle/>
          <a:p>
            <a:pPr algn="ctr"/>
            <a:r>
              <a:rPr lang="en-US" dirty="0" smtClean="0"/>
              <a:t>Please sign in and have a seat.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8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Labs, Project &amp; Outdoor Lab Activities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320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quarter, students are assigned a lab group.  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consists of 3-4 students.  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expected to cooperate with their lab partners and follow all safety rules.  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meeting these expectations could face disciplinary action, possibly receive 0% credit on a lab, and possibly lose lab, project &amp; outdoor privileges.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succeed in Science		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prepared with a positive attitude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Read/Follow all directions and rubrics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all homework and class assignments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dirty="0"/>
              <a:t>P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articipate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cooperatively in </a:t>
            </a:r>
            <a:r>
              <a:rPr lang="en-US" dirty="0" smtClean="0"/>
              <a:t>all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 activities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for quizzes and tests – these are announced many days in advance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Lets Have a Great Year!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in Touch.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4400" b="0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Science	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Mr. John Alter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I prefer contact through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I will get back to you quicker through E-Mail.</a:t>
            </a:r>
            <a:endParaRPr lang="en-US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742950" marR="0" lvl="1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</a:pPr>
            <a:r>
              <a:rPr lang="en-US" sz="27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jalter@newpal.k12.in.us</a:t>
            </a: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check Power School for your students grades regularly.</a:t>
            </a:r>
          </a:p>
          <a:p>
            <a:r>
              <a:rPr lang="en-US" dirty="0" smtClean="0"/>
              <a:t>Become familiar with Canvas and what is assigned. Check it at least weekly.</a:t>
            </a:r>
          </a:p>
          <a:p>
            <a:r>
              <a:rPr lang="en-US" dirty="0" smtClean="0"/>
              <a:t>E-mail when ever there is a question or concern of any kind. </a:t>
            </a:r>
          </a:p>
          <a:p>
            <a:r>
              <a:rPr lang="en-US" dirty="0" smtClean="0"/>
              <a:t>We are both here to help your child grow and develop as a person. We should be working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5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Graduate of Indiana University - Bloomington— B.S.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Graduate of Indiana State University – Terre Haute—M.S. Science Education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Taught all grade levels in Science, Health, and Physical Education at Doe Creek Middle School since 1987.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Married to Tonya (Health Te</a:t>
            </a:r>
            <a:r>
              <a:rPr lang="en-US" sz="2400" dirty="0"/>
              <a:t>acher @ DCMS)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Have 1 son; Cory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 smtClean="0"/>
              <a:t>30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en-US" sz="2400" dirty="0"/>
              <a:t>rried to </a:t>
            </a:r>
            <a:r>
              <a:rPr lang="en-US" sz="2400" dirty="0" err="1"/>
              <a:t>Bethanie</a:t>
            </a:r>
            <a:r>
              <a:rPr lang="en-US" sz="2400" dirty="0"/>
              <a:t> with 1 grandson Colton,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1 daughter;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Kinzie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 smtClean="0"/>
              <a:t>25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is still single.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Topics of 7th Grade Science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34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b="1"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Cell Processes and Organelles, Body Systems.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 Science—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Geologic Time, Rocks, Minerals, Plate Tectonics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Geologic Features, and Fossils.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Science—   </a:t>
            </a:r>
            <a:r>
              <a:rPr lang="en-US" dirty="0" smtClean="0"/>
              <a:t>Alternative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Sources,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Forces,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Motion, Basic Chemistry.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>
              <a:lnSpc>
                <a:spcPct val="90000"/>
              </a:lnSpc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 Projects</a:t>
            </a:r>
            <a:r>
              <a:rPr lang="en-US" dirty="0"/>
              <a:t>. .(Natural Disasters, Hot Air Balloon, Roller Coaster, </a:t>
            </a:r>
            <a:r>
              <a:rPr lang="en-US" dirty="0" err="1"/>
              <a:t>Sphero</a:t>
            </a:r>
            <a:r>
              <a:rPr lang="en-US" dirty="0"/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Topics for Advanced Science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Science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Cell Structure, Cell Division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Systems of the Body.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/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 Science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/>
              <a:t>–Geologic Time, Rocks, Minerals, Plate Tectonics, Geologic Features, and </a:t>
            </a:r>
            <a:r>
              <a:rPr lang="en-US" dirty="0" smtClean="0"/>
              <a:t>Fossils and Climate.</a:t>
            </a:r>
            <a:endParaRPr lang="en-US"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Atomic Theory, Chemical Structure and Changes.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 Projects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.(Natural Disasters, Hot Air Balloon, Roller Coaster,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Sphero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 Materials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day, students should have: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– </a:t>
            </a:r>
            <a:r>
              <a:rPr lang="en-US" sz="23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Macbook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charged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Binder/Folder - Do n</a:t>
            </a:r>
            <a:r>
              <a:rPr lang="en-US" sz="2300" dirty="0"/>
              <a:t>ot throw away or lose papers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Paper </a:t>
            </a:r>
            <a:endParaRPr lang="en-US" sz="23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Graphing 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 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Notebook</a:t>
            </a:r>
            <a:endParaRPr lang="en-US" sz="2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Writing 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dirty="0" smtClean="0"/>
              <a:t>Earbuds, when needed.</a:t>
            </a:r>
            <a:endParaRPr lang="en-US" sz="2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supplies are requested on 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occasion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Canvas </a:t>
            </a:r>
            <a:r>
              <a:rPr lang="en-US" sz="2800" dirty="0"/>
              <a:t>is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Classroom Management System.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/>
              <a:t>What to do when Absent!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Absent students can find their work by check</a:t>
            </a:r>
            <a:r>
              <a:rPr lang="en-US" sz="2800"/>
              <a:t>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Canvas</a:t>
            </a:r>
            <a:r>
              <a:rPr lang="en-US" sz="2800"/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get 1 day for every day absent to make up assignments. 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489</Words>
  <Application>Microsoft Macintosh PowerPoint</Application>
  <PresentationFormat>On-screen Show (4:3)</PresentationFormat>
  <Paragraphs>62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Noto Sans Symbols</vt:lpstr>
      <vt:lpstr>Arial</vt:lpstr>
      <vt:lpstr>1_Watermark</vt:lpstr>
      <vt:lpstr>Watermark</vt:lpstr>
      <vt:lpstr>Please sign in and have a seat.   Thank you!</vt:lpstr>
      <vt:lpstr>7th Grade Science </vt:lpstr>
      <vt:lpstr>Contact Information</vt:lpstr>
      <vt:lpstr>Parents </vt:lpstr>
      <vt:lpstr>Experience</vt:lpstr>
      <vt:lpstr>Major Topics of 7th Grade Science</vt:lpstr>
      <vt:lpstr>Major Topics for Advanced Science</vt:lpstr>
      <vt:lpstr>Class Materials</vt:lpstr>
      <vt:lpstr>What to do when Absent!</vt:lpstr>
      <vt:lpstr>Labs, Project &amp; Outdoor Lab Activities</vt:lpstr>
      <vt:lpstr>How to succeed in Science  </vt:lpstr>
      <vt:lpstr>Lets Have a Great Year!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Science </dc:title>
  <cp:lastModifiedBy>Microsoft Office User</cp:lastModifiedBy>
  <cp:revision>10</cp:revision>
  <dcterms:modified xsi:type="dcterms:W3CDTF">2017-07-29T18:10:31Z</dcterms:modified>
</cp:coreProperties>
</file>