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393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772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430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279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498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194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264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30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834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085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 rot="5400000">
            <a:off x="4729956" y="2174081"/>
            <a:ext cx="5856286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538956" y="192881"/>
            <a:ext cx="5856286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1658936" y="1600200"/>
            <a:ext cx="6837363" cy="3200400"/>
            <a:chOff x="1658936" y="1600200"/>
            <a:chExt cx="6837363" cy="3200400"/>
          </a:xfrm>
        </p:grpSpPr>
        <p:sp>
          <p:nvSpPr>
            <p:cNvPr id="7" name="Shape 7"/>
            <p:cNvSpPr/>
            <p:nvPr/>
          </p:nvSpPr>
          <p:spPr>
            <a:xfrm flipH="1">
              <a:off x="6972299" y="16002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 flipH="1">
              <a:off x="5181599" y="16002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 flipH="1">
              <a:off x="3390899" y="1600200"/>
              <a:ext cx="1524000" cy="15240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 flipH="1">
              <a:off x="3390899" y="32766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1658936" y="3276600"/>
              <a:ext cx="1524000" cy="152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6972299" y="3276600"/>
              <a:ext cx="1524000" cy="1524000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1071562" y="304800"/>
            <a:ext cx="7615237" cy="1106486"/>
            <a:chOff x="1071562" y="304800"/>
            <a:chExt cx="7615237" cy="1106486"/>
          </a:xfrm>
        </p:grpSpPr>
        <p:sp>
          <p:nvSpPr>
            <p:cNvPr id="26" name="Shape 26"/>
            <p:cNvSpPr/>
            <p:nvPr/>
          </p:nvSpPr>
          <p:spPr>
            <a:xfrm flipH="1">
              <a:off x="4868862" y="304800"/>
              <a:ext cx="1104899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flipH="1">
              <a:off x="7583487" y="304800"/>
              <a:ext cx="1103312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1071562" y="306387"/>
              <a:ext cx="1103312" cy="1104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flipH="1">
              <a:off x="6324599" y="304800"/>
              <a:ext cx="1103312" cy="1104899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2359025" y="304800"/>
              <a:ext cx="1103312" cy="1104899"/>
            </a:xfrm>
            <a:prstGeom prst="ellipse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143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825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alter@newpal.k12.in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4400" b="0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Science	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Mr. John Alter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1933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Lets Have a Great Year!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20574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in Touch.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I prefer contact through E-mail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742950" marR="0" lvl="1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○"/>
            </a:pPr>
            <a:r>
              <a:rPr lang="en-US" sz="27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jalter@newpal.k12.in.us</a:t>
            </a: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Graduate of Indiana University - Bloomington— B.S.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Graduate of Indiana State University – Terre Haute—M.S. Science Education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Taught all grade levels in Science, Health, and Physical Education at Doe Creek Middle School since 1987.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Married to Tonya (Health Te</a:t>
            </a:r>
            <a:r>
              <a:rPr lang="en-US" sz="2400"/>
              <a:t>acher @ DCMS)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Have 1 son; Cory (2</a:t>
            </a:r>
            <a:r>
              <a:rPr lang="en-US" sz="2400"/>
              <a:t>9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ma</a:t>
            </a:r>
            <a:r>
              <a:rPr lang="en-US" sz="2400"/>
              <a:t>rried to Bethanie with 1 grandson Colton,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1 daughter; Kinzie (2</a:t>
            </a:r>
            <a:r>
              <a:rPr lang="en-US" sz="2400"/>
              <a:t>4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who is still single.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Topics of 7th Grade Science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934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b="1"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Cell Processes and Organelles, Body Systems.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 Science—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Geologic Time, Rocks, Minerals, Plate Tectonics, Soil, Geologic Features, and Fossils.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Science—  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(Light and Sound), Forces, Motion.</a:t>
            </a:r>
          </a:p>
          <a:p>
            <a:pPr indent="-342900">
              <a:lnSpc>
                <a:spcPct val="90000"/>
              </a:lnSpc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 Projects</a:t>
            </a:r>
            <a:r>
              <a:rPr lang="en-US" dirty="0"/>
              <a:t>. .(Natural Disasters, Hot Air Balloon, Roller Coaster, </a:t>
            </a:r>
            <a:r>
              <a:rPr lang="en-US" dirty="0" err="1"/>
              <a:t>Sphero</a:t>
            </a:r>
            <a:r>
              <a:rPr lang="en-US" dirty="0"/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Major Topics for Advanced Science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Science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Cell Structure, Cell Division, Genetics and Classification of Life.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Earth Science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Weather, Ocean Currents, Conservation and Ecology.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Science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Atomic Theory, Chemical Structure and Changes.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 Projects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.(Natural Disasters, Hot Air Balloon, Roller Coaster,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Sphero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 Materials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day, students should have: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– Macbook charged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Binder/Folder - Do n</a:t>
            </a:r>
            <a:r>
              <a:rPr lang="en-US" sz="2300"/>
              <a:t>ot throw away or lose papers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Paper (Graph Composition Notebook)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Writing instrument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supplies are requested on occasion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◆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Canvas </a:t>
            </a:r>
            <a:r>
              <a:rPr lang="en-US" sz="2800"/>
              <a:t>is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Classroom Management System.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/>
              <a:t>What to do when Absent!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Absent students can find their work by check</a:t>
            </a:r>
            <a:r>
              <a:rPr lang="en-US" sz="2800"/>
              <a:t>ing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Canvas</a:t>
            </a:r>
            <a:r>
              <a:rPr lang="en-US" sz="2800"/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get 1 day for every day absent to make up assignments. 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Labs, Project &amp; Outdoor Lab Activities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quarter, students are assigned a lab group.  Each group consists of 3-4 students.  Students are expected to cooperate with their lab partners and follow all safety rules.  Students not meeting these expectations could face disciplinary action, possibly receive 0% credit on a lab, and possibly lose lab, project &amp; outdoor privileges.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succeed in Science		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prepared with a positive attitude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Read/Follow all directions and rubrics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all homework and class assignments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study guides and participate cooperatively in other classroom activities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for quizzes and tests – these are announced many days in advance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Macintosh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Noto Sans Symbols</vt:lpstr>
      <vt:lpstr>1_Watermark</vt:lpstr>
      <vt:lpstr>Watermark</vt:lpstr>
      <vt:lpstr>7th Grade Science </vt:lpstr>
      <vt:lpstr>Contact Information</vt:lpstr>
      <vt:lpstr>Experience</vt:lpstr>
      <vt:lpstr>Major Topics of 7th Grade Science</vt:lpstr>
      <vt:lpstr>Major Topics for Advanced Science</vt:lpstr>
      <vt:lpstr>Class Materials</vt:lpstr>
      <vt:lpstr>What to do when Absent!</vt:lpstr>
      <vt:lpstr>Labs, Project &amp; Outdoor Lab Activities</vt:lpstr>
      <vt:lpstr>How to succeed in Science  </vt:lpstr>
      <vt:lpstr>Lets Have a Great Year!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Science </dc:title>
  <cp:lastModifiedBy>Microsoft Office User</cp:lastModifiedBy>
  <cp:revision>1</cp:revision>
  <dcterms:modified xsi:type="dcterms:W3CDTF">2016-08-03T02:17:06Z</dcterms:modified>
</cp:coreProperties>
</file>